
<file path=[Content_Types].xml><?xml version="1.0" encoding="utf-8"?>
<Types xmlns="http://schemas.openxmlformats.org/package/2006/content-types">
  <Default Extension="jpeg" ContentType="image/jpeg"/>
  <Default Extension="JPG" ContentType="image/.jpg"/>
  <Default Extension="bmp" ContentType="image/bmp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4630400" cy="8229600" type="screen4x3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bmp>
</file>

<file path=ppt/media/image10.bmp>
</file>

<file path=ppt/media/image2.bmp>
</file>

<file path=ppt/media/image3.bmp>
</file>

<file path=ppt/media/image4.bmp>
</file>

<file path=ppt/media/image5.bmp>
</file>

<file path=ppt/media/image6.bmp>
</file>

<file path=ppt/media/image7.bmp>
</file>

<file path=ppt/media/image8.bmp>
</file>

<file path=ppt/media/image9.b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bm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b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bm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bm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bm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bm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bm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bm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bm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b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2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335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81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13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8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40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4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50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8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9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80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2M3MGI2NzllODQzNDRiYjljMDJjYTBjMDgzMTI1Yz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On-screen Show (4:3)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minis</cp:lastModifiedBy>
  <cp:revision>2</cp:revision>
  <dcterms:created xsi:type="dcterms:W3CDTF">2013-01-27T09:14:00Z</dcterms:created>
  <dcterms:modified xsi:type="dcterms:W3CDTF">2022-09-05T23:59:59Z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A004D4DC055547329E3217D7C0D54FC3</vt:lpwstr>
  </property>
  <property fmtid="{D5CDD505-2E9C-101B-9397-08002B2CF9AE}" pid="3" name="KSOProductBuildVer">
    <vt:lpwstr>2052-11.1.0.12313</vt:lpwstr>
  </property>
</Properties>
</file>

<file path=docProps/thumbnail.jpeg>
</file>